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notesMasterIdLst>
    <p:notesMasterId r:id="rId3"/>
  </p:notesMasterIdLst>
  <p:sldIdLst>
    <p:sldId id="256" r:id="rId2"/>
  </p:sldIdLst>
  <p:sldSz cx="25201563" cy="35999738"/>
  <p:notesSz cx="6715125" cy="923925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charset="0"/>
        <a:ea typeface="+mn-ea"/>
        <a:cs typeface="+mn-cs"/>
      </a:defRPr>
    </a:lvl1pPr>
    <a:lvl2pPr marL="457129" algn="ctr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charset="0"/>
        <a:ea typeface="+mn-ea"/>
        <a:cs typeface="+mn-cs"/>
      </a:defRPr>
    </a:lvl2pPr>
    <a:lvl3pPr marL="914259" algn="ctr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charset="0"/>
        <a:ea typeface="+mn-ea"/>
        <a:cs typeface="+mn-cs"/>
      </a:defRPr>
    </a:lvl3pPr>
    <a:lvl4pPr marL="1371388" algn="ctr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charset="0"/>
        <a:ea typeface="+mn-ea"/>
        <a:cs typeface="+mn-cs"/>
      </a:defRPr>
    </a:lvl4pPr>
    <a:lvl5pPr marL="1828517" algn="ctr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charset="0"/>
        <a:ea typeface="+mn-ea"/>
        <a:cs typeface="+mn-cs"/>
      </a:defRPr>
    </a:lvl5pPr>
    <a:lvl6pPr marL="2285646" algn="l" defTabSz="914259" rtl="0" eaLnBrk="1" latinLnBrk="0" hangingPunct="1">
      <a:defRPr sz="6900" kern="1200">
        <a:solidFill>
          <a:schemeClr val="tx1"/>
        </a:solidFill>
        <a:latin typeface="Arial" charset="0"/>
        <a:ea typeface="+mn-ea"/>
        <a:cs typeface="+mn-cs"/>
      </a:defRPr>
    </a:lvl6pPr>
    <a:lvl7pPr marL="2742775" algn="l" defTabSz="914259" rtl="0" eaLnBrk="1" latinLnBrk="0" hangingPunct="1">
      <a:defRPr sz="6900" kern="1200">
        <a:solidFill>
          <a:schemeClr val="tx1"/>
        </a:solidFill>
        <a:latin typeface="Arial" charset="0"/>
        <a:ea typeface="+mn-ea"/>
        <a:cs typeface="+mn-cs"/>
      </a:defRPr>
    </a:lvl7pPr>
    <a:lvl8pPr marL="3199905" algn="l" defTabSz="914259" rtl="0" eaLnBrk="1" latinLnBrk="0" hangingPunct="1">
      <a:defRPr sz="6900" kern="1200">
        <a:solidFill>
          <a:schemeClr val="tx1"/>
        </a:solidFill>
        <a:latin typeface="Arial" charset="0"/>
        <a:ea typeface="+mn-ea"/>
        <a:cs typeface="+mn-cs"/>
      </a:defRPr>
    </a:lvl8pPr>
    <a:lvl9pPr marL="3657034" algn="l" defTabSz="914259" rtl="0" eaLnBrk="1" latinLnBrk="0" hangingPunct="1">
      <a:defRPr sz="69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2164"/>
    <a:srgbClr val="FFFFFF"/>
    <a:srgbClr val="000000"/>
    <a:srgbClr val="A7C4FF"/>
    <a:srgbClr val="0046D2"/>
    <a:srgbClr val="C0C0C0"/>
    <a:srgbClr val="FF0000"/>
    <a:srgbClr val="698ED9"/>
    <a:srgbClr val="003064"/>
    <a:srgbClr val="0033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680" autoAdjust="0"/>
    <p:restoredTop sz="95932" autoAdjust="0"/>
  </p:normalViewPr>
  <p:slideViewPr>
    <p:cSldViewPr snapToGrid="0">
      <p:cViewPr>
        <p:scale>
          <a:sx n="25" d="100"/>
          <a:sy n="25" d="100"/>
        </p:scale>
        <p:origin x="-1830" y="-84"/>
      </p:cViewPr>
      <p:guideLst>
        <p:guide orient="horz" pos="5289"/>
        <p:guide orient="horz" pos="22086"/>
        <p:guide orient="horz" pos="1556"/>
        <p:guide pos="1549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9888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3650" y="0"/>
            <a:ext cx="2909888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46300" y="692150"/>
            <a:ext cx="2424113" cy="3465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389438"/>
            <a:ext cx="5372100" cy="41576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5700"/>
            <a:ext cx="2909888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3650" y="8775700"/>
            <a:ext cx="2909888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67EDDF8-D6D9-463B-9936-2A07CC8CE54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463017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12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25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38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517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5646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75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05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34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832624E-CB7C-4D3E-9A9F-1A6CE9425EAE}" type="slidenum">
              <a:rPr lang="ar-SA"/>
              <a:pPr/>
              <a:t>1</a:t>
            </a:fld>
            <a:endParaRPr 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46300" y="692150"/>
            <a:ext cx="2424113" cy="3465513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1470091" y="7199948"/>
            <a:ext cx="21639742" cy="9599930"/>
          </a:xfrm>
          <a:ln>
            <a:noFill/>
          </a:ln>
        </p:spPr>
        <p:txBody>
          <a:bodyPr vert="horz" tIns="0" rIns="69941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214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1470092" y="16947572"/>
            <a:ext cx="21648143" cy="9199933"/>
          </a:xfrm>
        </p:spPr>
        <p:txBody>
          <a:bodyPr lIns="0" rIns="69941"/>
          <a:lstStyle>
            <a:lvl1pPr marL="0" marR="174853" indent="0" algn="r">
              <a:buNone/>
              <a:defRPr>
                <a:solidFill>
                  <a:schemeClr val="tx1"/>
                </a:solidFill>
              </a:defRPr>
            </a:lvl1pPr>
            <a:lvl2pPr marL="1748533" indent="0" algn="ctr">
              <a:buNone/>
            </a:lvl2pPr>
            <a:lvl3pPr marL="3497066" indent="0" algn="ctr">
              <a:buNone/>
            </a:lvl3pPr>
            <a:lvl4pPr marL="5245598" indent="0" algn="ctr">
              <a:buNone/>
            </a:lvl4pPr>
            <a:lvl5pPr marL="6994131" indent="0" algn="ctr">
              <a:buNone/>
            </a:lvl5pPr>
            <a:lvl6pPr marL="8742664" indent="0" algn="ctr">
              <a:buNone/>
            </a:lvl6pPr>
            <a:lvl7pPr marL="10491197" indent="0" algn="ctr">
              <a:buNone/>
            </a:lvl7pPr>
            <a:lvl8pPr marL="12239730" indent="0" algn="ctr">
              <a:buNone/>
            </a:lvl8pPr>
            <a:lvl9pPr marL="13988263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271133" y="4799973"/>
            <a:ext cx="5670351" cy="27358137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60079" y="4799973"/>
            <a:ext cx="16591029" cy="27358137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1691" y="6911950"/>
            <a:ext cx="21421329" cy="7151948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214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1691" y="14197608"/>
            <a:ext cx="21421329" cy="7924939"/>
          </a:xfrm>
        </p:spPr>
        <p:txBody>
          <a:bodyPr lIns="174853" rIns="174853" anchor="t"/>
          <a:lstStyle>
            <a:lvl1pPr marL="0" indent="0">
              <a:buNone/>
              <a:defRPr sz="8400">
                <a:solidFill>
                  <a:schemeClr val="tx1"/>
                </a:solidFill>
              </a:defRPr>
            </a:lvl1pPr>
            <a:lvl2pPr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079" y="3695974"/>
            <a:ext cx="22681407" cy="5999956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0077" y="10079113"/>
            <a:ext cx="11130691" cy="23279831"/>
          </a:xfrm>
        </p:spPr>
        <p:txBody>
          <a:bodyPr/>
          <a:lstStyle>
            <a:lvl1pPr>
              <a:defRPr sz="9900"/>
            </a:lvl1pPr>
            <a:lvl2pPr>
              <a:defRPr sz="92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810795" y="10079113"/>
            <a:ext cx="11130691" cy="23279831"/>
          </a:xfrm>
        </p:spPr>
        <p:txBody>
          <a:bodyPr/>
          <a:lstStyle>
            <a:lvl1pPr>
              <a:defRPr sz="9900"/>
            </a:lvl1pPr>
            <a:lvl2pPr>
              <a:defRPr sz="92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079" y="3695974"/>
            <a:ext cx="22681407" cy="5999956"/>
          </a:xfrm>
        </p:spPr>
        <p:txBody>
          <a:bodyPr tIns="174853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0079" y="9738764"/>
            <a:ext cx="11135067" cy="3461140"/>
          </a:xfrm>
        </p:spPr>
        <p:txBody>
          <a:bodyPr lIns="174853" tIns="0" rIns="174853" bIns="0" anchor="ctr">
            <a:noAutofit/>
          </a:bodyPr>
          <a:lstStyle>
            <a:lvl1pPr marL="0" indent="0">
              <a:buNone/>
              <a:defRPr sz="92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7700" b="1"/>
            </a:lvl2pPr>
            <a:lvl3pPr>
              <a:buNone/>
              <a:defRPr sz="6900" b="1"/>
            </a:lvl3pPr>
            <a:lvl4pPr>
              <a:buNone/>
              <a:defRPr sz="6100" b="1"/>
            </a:lvl4pPr>
            <a:lvl5pPr>
              <a:buNone/>
              <a:defRPr sz="61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2802046" y="9762435"/>
            <a:ext cx="11139442" cy="3437472"/>
          </a:xfrm>
        </p:spPr>
        <p:txBody>
          <a:bodyPr lIns="174853" tIns="0" rIns="174853" bIns="0" anchor="ctr"/>
          <a:lstStyle>
            <a:lvl1pPr marL="0" indent="0">
              <a:buNone/>
              <a:defRPr sz="92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7700" b="1"/>
            </a:lvl2pPr>
            <a:lvl3pPr>
              <a:buNone/>
              <a:defRPr sz="6900" b="1"/>
            </a:lvl3pPr>
            <a:lvl4pPr>
              <a:buNone/>
              <a:defRPr sz="6100" b="1"/>
            </a:lvl4pPr>
            <a:lvl5pPr>
              <a:buNone/>
              <a:defRPr sz="61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260079" y="13199904"/>
            <a:ext cx="11135067" cy="20187360"/>
          </a:xfrm>
        </p:spPr>
        <p:txBody>
          <a:bodyPr tIns="0"/>
          <a:lstStyle>
            <a:lvl1pPr>
              <a:defRPr sz="8400"/>
            </a:lvl1pPr>
            <a:lvl2pPr>
              <a:defRPr sz="77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802046" y="13199904"/>
            <a:ext cx="11139442" cy="20187360"/>
          </a:xfrm>
        </p:spPr>
        <p:txBody>
          <a:bodyPr tIns="0"/>
          <a:lstStyle>
            <a:lvl1pPr>
              <a:defRPr sz="8400"/>
            </a:lvl1pPr>
            <a:lvl2pPr>
              <a:defRPr sz="77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077" y="3695974"/>
            <a:ext cx="22891420" cy="5999956"/>
          </a:xfrm>
        </p:spPr>
        <p:txBody>
          <a:bodyPr vert="horz" tIns="174853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191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0118" y="2699990"/>
            <a:ext cx="7560469" cy="6099956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99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890118" y="8799936"/>
            <a:ext cx="7560469" cy="23999825"/>
          </a:xfrm>
        </p:spPr>
        <p:txBody>
          <a:bodyPr lIns="69941" rIns="69941"/>
          <a:lstStyle>
            <a:lvl1pPr marL="0" indent="0" algn="l">
              <a:buNone/>
              <a:defRPr sz="5400"/>
            </a:lvl1pPr>
            <a:lvl2pPr indent="0" algn="l">
              <a:buNone/>
              <a:defRPr sz="4600"/>
            </a:lvl2pPr>
            <a:lvl3pPr indent="0" algn="l">
              <a:buNone/>
              <a:defRPr sz="3800"/>
            </a:lvl3pPr>
            <a:lvl4pPr indent="0" algn="l">
              <a:buNone/>
              <a:defRPr sz="3400"/>
            </a:lvl4pPr>
            <a:lvl5pPr indent="0" algn="l">
              <a:buNone/>
              <a:defRPr sz="34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853112" y="8799936"/>
            <a:ext cx="14088374" cy="23999825"/>
          </a:xfrm>
        </p:spPr>
        <p:txBody>
          <a:bodyPr tIns="0"/>
          <a:lstStyle>
            <a:lvl1pPr>
              <a:defRPr sz="10700"/>
            </a:lvl1pPr>
            <a:lvl2pPr>
              <a:defRPr sz="9900"/>
            </a:lvl2pPr>
            <a:lvl3pPr>
              <a:defRPr sz="9200"/>
            </a:lvl3pPr>
            <a:lvl4pPr>
              <a:defRPr sz="7700"/>
            </a:lvl4pPr>
            <a:lvl5pPr>
              <a:defRPr sz="69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8725057" y="5816634"/>
            <a:ext cx="14490899" cy="21599843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07" tIns="174853" rIns="349707" bIns="174853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22060006" y="28135066"/>
            <a:ext cx="428426" cy="81599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07" tIns="174853" rIns="349707" bIns="174853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0105" y="6178414"/>
            <a:ext cx="6098779" cy="8307661"/>
          </a:xfrm>
        </p:spPr>
        <p:txBody>
          <a:bodyPr vert="horz" lIns="174853" tIns="174853" rIns="174853" bIns="174853" anchor="b"/>
          <a:lstStyle>
            <a:lvl1pPr algn="l">
              <a:buNone/>
              <a:defRPr sz="77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80104" y="14849157"/>
            <a:ext cx="6090378" cy="11439917"/>
          </a:xfrm>
        </p:spPr>
        <p:txBody>
          <a:bodyPr lIns="244794" rIns="174853" bIns="174853" anchor="t"/>
          <a:lstStyle>
            <a:lvl1pPr marL="0" indent="0" algn="l">
              <a:spcBef>
                <a:spcPts val="956"/>
              </a:spcBef>
              <a:buFontTx/>
              <a:buNone/>
              <a:defRPr sz="5000"/>
            </a:lvl1pPr>
            <a:lvl2pPr>
              <a:defRPr sz="4600"/>
            </a:lvl2pPr>
            <a:lvl3pPr>
              <a:defRPr sz="3800"/>
            </a:lvl3pPr>
            <a:lvl4pPr>
              <a:defRPr sz="3400"/>
            </a:lvl4pPr>
            <a:lvl5pPr>
              <a:defRPr sz="34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5/10/2015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2261381" y="33366427"/>
            <a:ext cx="1680104" cy="1916653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9607112" y="6296631"/>
            <a:ext cx="12726789" cy="2063985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123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26252" y="30533111"/>
            <a:ext cx="25254067" cy="546662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49707" tIns="174853" rIns="349707" bIns="174853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12075749" y="32649765"/>
            <a:ext cx="13125814" cy="33499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49707" tIns="174853" rIns="349707" bIns="174853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26252" y="-37501"/>
            <a:ext cx="25254067" cy="546662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49707" tIns="174853" rIns="349707" bIns="174853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12075749" y="-37498"/>
            <a:ext cx="13125814" cy="33499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49707" tIns="174853" rIns="349707" bIns="174853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1260079" y="3695974"/>
            <a:ext cx="22681407" cy="5999956"/>
          </a:xfrm>
          <a:prstGeom prst="rect">
            <a:avLst/>
          </a:prstGeom>
        </p:spPr>
        <p:txBody>
          <a:bodyPr vert="horz" lIns="0" tIns="174853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1260079" y="10159926"/>
            <a:ext cx="22681407" cy="23039832"/>
          </a:xfrm>
          <a:prstGeom prst="rect">
            <a:avLst/>
          </a:prstGeom>
        </p:spPr>
        <p:txBody>
          <a:bodyPr vert="horz" lIns="349707" tIns="174853" rIns="349707" bIns="174853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1260079" y="33366427"/>
            <a:ext cx="5880365" cy="191665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46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7C3A134-F1C3-464B-BF47-54DC2DE08F52}" type="datetimeFigureOut">
              <a:rPr lang="en-US" smtClean="0"/>
              <a:pPr/>
              <a:t>5/10/2015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7350456" y="33366427"/>
            <a:ext cx="9240573" cy="191665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46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21841355" y="33366427"/>
            <a:ext cx="2100131" cy="191665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46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52413" y="1062503"/>
            <a:ext cx="25302292" cy="3407975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191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1049120" indent="-10491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9900" kern="1200">
          <a:solidFill>
            <a:schemeClr val="tx1"/>
          </a:solidFill>
          <a:latin typeface="+mn-lt"/>
          <a:ea typeface="+mn-ea"/>
          <a:cs typeface="+mn-cs"/>
        </a:defRPr>
      </a:lvl1pPr>
      <a:lvl2pPr marL="2447946" indent="-944207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9200" kern="1200">
          <a:solidFill>
            <a:schemeClr val="tx1"/>
          </a:solidFill>
          <a:latin typeface="+mn-lt"/>
          <a:ea typeface="+mn-ea"/>
          <a:cs typeface="+mn-cs"/>
        </a:defRPr>
      </a:lvl2pPr>
      <a:lvl3pPr marL="3497066" indent="-944207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8000" kern="1200">
          <a:solidFill>
            <a:schemeClr val="tx1"/>
          </a:solidFill>
          <a:latin typeface="+mn-lt"/>
          <a:ea typeface="+mn-ea"/>
          <a:cs typeface="+mn-cs"/>
        </a:defRPr>
      </a:lvl3pPr>
      <a:lvl4pPr marL="4546185" indent="-804326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7700" kern="1200">
          <a:solidFill>
            <a:schemeClr val="tx1"/>
          </a:solidFill>
          <a:latin typeface="+mn-lt"/>
          <a:ea typeface="+mn-ea"/>
          <a:cs typeface="+mn-cs"/>
        </a:defRPr>
      </a:lvl4pPr>
      <a:lvl5pPr marL="5595305" indent="-804326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7700" kern="1200">
          <a:solidFill>
            <a:schemeClr val="tx1"/>
          </a:solidFill>
          <a:latin typeface="+mn-lt"/>
          <a:ea typeface="+mn-ea"/>
          <a:cs typeface="+mn-cs"/>
        </a:defRPr>
      </a:lvl5pPr>
      <a:lvl6pPr marL="6644425" indent="-804326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7343838" indent="-699413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61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8392958" indent="-699413" algn="l" rtl="0" eaLnBrk="1" latinLnBrk="0" hangingPunct="1">
        <a:spcBef>
          <a:spcPct val="20000"/>
        </a:spcBef>
        <a:buClr>
          <a:schemeClr val="tx2"/>
        </a:buClr>
        <a:buChar char="•"/>
        <a:defRPr kumimoji="0" sz="6100" kern="1200">
          <a:solidFill>
            <a:schemeClr val="tx1"/>
          </a:solidFill>
          <a:latin typeface="+mn-lt"/>
          <a:ea typeface="+mn-ea"/>
          <a:cs typeface="+mn-cs"/>
        </a:defRPr>
      </a:lvl8pPr>
      <a:lvl9pPr marL="9442077" indent="-699413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5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174853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349706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524559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699413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87426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1049119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22397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1398826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/>
          <p:cNvGrpSpPr/>
          <p:nvPr/>
        </p:nvGrpSpPr>
        <p:grpSpPr>
          <a:xfrm>
            <a:off x="416092" y="6172200"/>
            <a:ext cx="24247139" cy="28994100"/>
            <a:chOff x="-15689" y="6476345"/>
            <a:chExt cx="24247139" cy="29880842"/>
          </a:xfrm>
          <a:solidFill>
            <a:srgbClr val="FFFFFF">
              <a:alpha val="50196"/>
            </a:srgbClr>
          </a:solidFill>
        </p:grpSpPr>
        <p:grpSp>
          <p:nvGrpSpPr>
            <p:cNvPr id="26" name="Group 25"/>
            <p:cNvGrpSpPr/>
            <p:nvPr/>
          </p:nvGrpSpPr>
          <p:grpSpPr>
            <a:xfrm>
              <a:off x="-15689" y="11227438"/>
              <a:ext cx="24247139" cy="25129749"/>
              <a:chOff x="9024" y="9508722"/>
              <a:chExt cx="24247139" cy="27323142"/>
            </a:xfrm>
            <a:grpFill/>
          </p:grpSpPr>
          <p:sp>
            <p:nvSpPr>
              <p:cNvPr id="2051" name="AutoShape 50"/>
              <p:cNvSpPr>
                <a:spLocks noChangeArrowheads="1"/>
              </p:cNvSpPr>
              <p:nvPr/>
            </p:nvSpPr>
            <p:spPr bwMode="auto">
              <a:xfrm>
                <a:off x="9024" y="9850261"/>
                <a:ext cx="11887200" cy="26896218"/>
              </a:xfrm>
              <a:prstGeom prst="roundRect">
                <a:avLst>
                  <a:gd name="adj" fmla="val 7000"/>
                </a:avLst>
              </a:prstGeom>
              <a:solidFill>
                <a:schemeClr val="tx1">
                  <a:lumMod val="95000"/>
                </a:schemeClr>
              </a:solidFill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anchor="t" anchorCtr="0"/>
              <a:lstStyle/>
              <a:p>
                <a:endParaRPr lang="en-US" dirty="0"/>
              </a:p>
            </p:txBody>
          </p:sp>
          <p:sp>
            <p:nvSpPr>
              <p:cNvPr id="2055" name="AutoShape 4"/>
              <p:cNvSpPr>
                <a:spLocks noChangeArrowheads="1"/>
              </p:cNvSpPr>
              <p:nvPr/>
            </p:nvSpPr>
            <p:spPr bwMode="auto">
              <a:xfrm>
                <a:off x="12368963" y="9508722"/>
                <a:ext cx="11887200" cy="27323142"/>
              </a:xfrm>
              <a:prstGeom prst="roundRect">
                <a:avLst>
                  <a:gd name="adj" fmla="val 7000"/>
                </a:avLst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t" anchorCtr="0"/>
              <a:lstStyle/>
              <a:p>
                <a:pPr rtl="1"/>
                <a:r>
                  <a:rPr lang="en-US" dirty="0" smtClean="0"/>
                  <a:t> </a:t>
                </a:r>
              </a:p>
              <a:p>
                <a:endParaRPr lang="en-US" dirty="0"/>
              </a:p>
            </p:txBody>
          </p:sp>
        </p:grpSp>
        <p:sp>
          <p:nvSpPr>
            <p:cNvPr id="13" name="Rounded Rectangle 12"/>
            <p:cNvSpPr/>
            <p:nvPr/>
          </p:nvSpPr>
          <p:spPr bwMode="auto">
            <a:xfrm>
              <a:off x="1247379" y="6476345"/>
              <a:ext cx="21831023" cy="4436971"/>
            </a:xfrm>
            <a:prstGeom prst="roundRect">
              <a:avLst/>
            </a:prstGeom>
            <a:solidFill>
              <a:schemeClr val="tx1">
                <a:lumMod val="95000"/>
              </a:schemeClr>
            </a:solidFill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 defTabSz="3496722"/>
              <a:r>
                <a:rPr lang="en-US" sz="4400" b="1" smtClean="0">
                  <a:cs typeface="+mj-cs"/>
                </a:rPr>
                <a:t>Title </a:t>
              </a:r>
              <a:r>
                <a:rPr lang="en-US" sz="4400" b="1" dirty="0" smtClean="0">
                  <a:cs typeface="+mj-cs"/>
                </a:rPr>
                <a:t>(Times new roman 44)</a:t>
              </a:r>
              <a:endParaRPr lang="fa-IR" sz="4400" b="1" dirty="0" smtClean="0">
                <a:cs typeface="+mj-cs"/>
              </a:endParaRPr>
            </a:p>
            <a:p>
              <a:pPr algn="l"/>
              <a:r>
                <a:rPr lang="en-US" sz="3200" b="1" dirty="0" smtClean="0"/>
                <a:t>Author1,author2,author3</a:t>
              </a:r>
              <a:endParaRPr lang="en-US" sz="3200" dirty="0" smtClean="0"/>
            </a:p>
            <a:p>
              <a:pPr algn="l"/>
              <a:r>
                <a:rPr lang="ar-SA" sz="3200" b="1" dirty="0" smtClean="0"/>
                <a:t>1</a:t>
              </a:r>
              <a:r>
                <a:rPr lang="en-US" sz="3200" b="1" dirty="0" smtClean="0"/>
                <a:t>- </a:t>
              </a:r>
              <a:r>
                <a:rPr lang="en-US" sz="3200" b="1" dirty="0" smtClean="0"/>
                <a:t>1th authors  address</a:t>
              </a:r>
              <a:endParaRPr lang="en-US" sz="3200" dirty="0" smtClean="0"/>
            </a:p>
            <a:p>
              <a:pPr algn="l"/>
              <a:r>
                <a:rPr lang="ar-SA" sz="3200" b="1" dirty="0" smtClean="0"/>
                <a:t>2</a:t>
              </a:r>
              <a:r>
                <a:rPr lang="en-US" sz="3200" b="1" dirty="0" smtClean="0"/>
                <a:t> - </a:t>
              </a:r>
              <a:r>
                <a:rPr lang="en-US" sz="3200" b="1" dirty="0" smtClean="0"/>
                <a:t>2th </a:t>
              </a:r>
              <a:r>
                <a:rPr lang="en-US" sz="3200" b="1" dirty="0" smtClean="0"/>
                <a:t>authors  address</a:t>
              </a:r>
              <a:endParaRPr lang="en-US" sz="3200" dirty="0" smtClean="0"/>
            </a:p>
            <a:p>
              <a:pPr algn="l"/>
              <a:r>
                <a:rPr lang="ar-SA" sz="3200" b="1" dirty="0" smtClean="0"/>
                <a:t>3</a:t>
              </a:r>
              <a:r>
                <a:rPr lang="en-US" sz="3200" b="1" dirty="0" smtClean="0"/>
                <a:t> - </a:t>
              </a:r>
              <a:r>
                <a:rPr lang="en-US" sz="3200" b="1" dirty="0" smtClean="0"/>
                <a:t>3th </a:t>
              </a:r>
              <a:r>
                <a:rPr lang="en-US" sz="3200" b="1" dirty="0" smtClean="0"/>
                <a:t>authors  address</a:t>
              </a:r>
              <a:endParaRPr lang="en-US" sz="3200" dirty="0" smtClean="0"/>
            </a:p>
            <a:p>
              <a:pPr algn="l"/>
              <a:r>
                <a:rPr lang="en-US" sz="3200" dirty="0" smtClean="0"/>
                <a:t>• </a:t>
              </a:r>
              <a:r>
                <a:rPr lang="en-US" sz="3200" b="1" dirty="0" smtClean="0"/>
                <a:t>Corresponding authors email</a:t>
              </a:r>
              <a:endParaRPr lang="en-US" sz="3200" dirty="0" smtClean="0"/>
            </a:p>
            <a:p>
              <a:pPr defTabSz="3496722" rtl="1"/>
              <a:endParaRPr lang="en-US" sz="3100" dirty="0" smtClean="0">
                <a:cs typeface="B Nazanin" pitchFamily="2" charset="-78"/>
              </a:endParaRPr>
            </a:p>
          </p:txBody>
        </p:sp>
      </p:grpSp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8836025" y="4076700"/>
            <a:ext cx="7242175" cy="15240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Your Logo</a:t>
            </a:r>
            <a:endParaRPr lang="en-US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13258800" y="11315700"/>
            <a:ext cx="10553700" cy="75819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r" rtl="1"/>
            <a:r>
              <a:rPr lang="en-US" sz="4400" b="1" dirty="0" smtClean="0">
                <a:solidFill>
                  <a:schemeClr val="bg1"/>
                </a:solidFill>
                <a:cs typeface="B Titr" pitchFamily="2" charset="-78"/>
              </a:rPr>
              <a:t>Summary</a:t>
            </a:r>
            <a:endParaRPr lang="fa-IR" sz="3200" dirty="0" smtClean="0">
              <a:cs typeface="B Nazanin" pitchFamily="2" charset="-78"/>
            </a:endParaRPr>
          </a:p>
          <a:p>
            <a:pPr algn="ctr"/>
            <a:endParaRPr lang="fa-IR" sz="3200" dirty="0" smtClean="0">
              <a:solidFill>
                <a:schemeClr val="bg1"/>
              </a:solidFill>
            </a:endParaRPr>
          </a:p>
          <a:p>
            <a:pPr algn="ctr"/>
            <a:endParaRPr lang="fa-IR" sz="3200" dirty="0" smtClean="0">
              <a:solidFill>
                <a:schemeClr val="bg1"/>
              </a:solidFill>
            </a:endParaRPr>
          </a:p>
          <a:p>
            <a:pPr algn="ctr"/>
            <a:endParaRPr lang="fa-IR" sz="3200" dirty="0" smtClean="0">
              <a:solidFill>
                <a:schemeClr val="bg1"/>
              </a:solidFill>
            </a:endParaRP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B Nazanin28(Farsi)</a:t>
            </a:r>
            <a:endParaRPr lang="fa-IR" sz="3200" dirty="0" smtClean="0">
              <a:solidFill>
                <a:schemeClr val="bg1"/>
              </a:solidFill>
            </a:endParaRP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Tahoma 28(English)</a:t>
            </a:r>
            <a:endParaRPr lang="fa-IR" sz="3200" dirty="0" smtClean="0">
              <a:solidFill>
                <a:schemeClr val="bg1"/>
              </a:solidFill>
            </a:endParaRPr>
          </a:p>
          <a:p>
            <a:pPr algn="ctr"/>
            <a:endParaRPr lang="fa-IR" dirty="0" smtClean="0"/>
          </a:p>
          <a:p>
            <a:pPr algn="ctr"/>
            <a:endParaRPr lang="fa-IR" dirty="0" smtClean="0"/>
          </a:p>
          <a:p>
            <a:pPr algn="ctr"/>
            <a:endParaRPr lang="en-US" dirty="0"/>
          </a:p>
        </p:txBody>
      </p:sp>
      <p:sp>
        <p:nvSpPr>
          <p:cNvPr id="29" name="Rounded Rectangle 28"/>
          <p:cNvSpPr/>
          <p:nvPr/>
        </p:nvSpPr>
        <p:spPr>
          <a:xfrm>
            <a:off x="13449300" y="19469100"/>
            <a:ext cx="10553700" cy="68961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endParaRPr lang="fa-IR" sz="4400" dirty="0" smtClean="0">
              <a:solidFill>
                <a:schemeClr val="bg1"/>
              </a:solidFill>
              <a:cs typeface="B Titr" pitchFamily="2" charset="-78"/>
            </a:endParaRPr>
          </a:p>
          <a:p>
            <a:pPr algn="r" rtl="1"/>
            <a:r>
              <a:rPr lang="en-US" sz="4400" b="1" dirty="0" smtClean="0">
                <a:solidFill>
                  <a:schemeClr val="bg1"/>
                </a:solidFill>
                <a:cs typeface="B Titr" pitchFamily="2" charset="-78"/>
              </a:rPr>
              <a:t>Background</a:t>
            </a:r>
            <a:endParaRPr lang="fa-IR" sz="4400" dirty="0" smtClean="0">
              <a:solidFill>
                <a:schemeClr val="bg1"/>
              </a:solidFill>
              <a:cs typeface="B Titr" pitchFamily="2" charset="-78"/>
            </a:endParaRPr>
          </a:p>
          <a:p>
            <a:pPr algn="r" rtl="1"/>
            <a:endParaRPr lang="fa-IR" sz="4400" dirty="0" smtClean="0">
              <a:solidFill>
                <a:schemeClr val="bg1"/>
              </a:solidFill>
              <a:cs typeface="B Titr" pitchFamily="2" charset="-78"/>
            </a:endParaRPr>
          </a:p>
          <a:p>
            <a:r>
              <a:rPr lang="en-US" sz="4400" dirty="0" smtClean="0">
                <a:solidFill>
                  <a:schemeClr val="bg1"/>
                </a:solidFill>
                <a:cs typeface="B Titr" pitchFamily="2" charset="-78"/>
              </a:rPr>
              <a:t>B </a:t>
            </a:r>
            <a:r>
              <a:rPr lang="en-US" sz="4400" dirty="0" err="1" smtClean="0">
                <a:solidFill>
                  <a:schemeClr val="bg1"/>
                </a:solidFill>
                <a:cs typeface="B Titr" pitchFamily="2" charset="-78"/>
              </a:rPr>
              <a:t>Nazanin</a:t>
            </a:r>
            <a:r>
              <a:rPr lang="en-US" sz="4400" dirty="0" smtClean="0">
                <a:solidFill>
                  <a:schemeClr val="bg1"/>
                </a:solidFill>
                <a:cs typeface="B Titr" pitchFamily="2" charset="-78"/>
              </a:rPr>
              <a:t> 32 (Farsi)</a:t>
            </a:r>
            <a:endParaRPr lang="fa-IR" sz="4400" dirty="0" smtClean="0">
              <a:solidFill>
                <a:schemeClr val="bg1"/>
              </a:solidFill>
              <a:cs typeface="B Titr" pitchFamily="2" charset="-78"/>
            </a:endParaRPr>
          </a:p>
          <a:p>
            <a:r>
              <a:rPr lang="en-US" sz="4400" dirty="0" smtClean="0">
                <a:solidFill>
                  <a:schemeClr val="bg1"/>
                </a:solidFill>
                <a:cs typeface="B Titr" pitchFamily="2" charset="-78"/>
              </a:rPr>
              <a:t>Tahoma 32(English)</a:t>
            </a:r>
            <a:endParaRPr lang="fa-IR" sz="4400" dirty="0" smtClean="0">
              <a:solidFill>
                <a:schemeClr val="bg1"/>
              </a:solidFill>
              <a:cs typeface="B Titr" pitchFamily="2" charset="-78"/>
            </a:endParaRPr>
          </a:p>
          <a:p>
            <a:endParaRPr lang="fa-IR" sz="4400" dirty="0" smtClean="0">
              <a:solidFill>
                <a:schemeClr val="bg1"/>
              </a:solidFill>
              <a:cs typeface="B Titr" pitchFamily="2" charset="-78"/>
            </a:endParaRPr>
          </a:p>
          <a:p>
            <a:endParaRPr lang="fa-IR" sz="4400" dirty="0" smtClean="0">
              <a:solidFill>
                <a:schemeClr val="bg1"/>
              </a:solidFill>
              <a:cs typeface="B Titr" pitchFamily="2" charset="-78"/>
            </a:endParaRPr>
          </a:p>
          <a:p>
            <a:endParaRPr lang="fa-IR" sz="4400" dirty="0" smtClean="0">
              <a:solidFill>
                <a:schemeClr val="bg1"/>
              </a:solidFill>
              <a:cs typeface="B Titr" pitchFamily="2" charset="-78"/>
            </a:endParaRPr>
          </a:p>
          <a:p>
            <a:endParaRPr lang="fa-IR" sz="4400" dirty="0" smtClean="0">
              <a:solidFill>
                <a:schemeClr val="bg1"/>
              </a:solidFill>
              <a:cs typeface="B Titr" pitchFamily="2" charset="-78"/>
            </a:endParaRPr>
          </a:p>
          <a:p>
            <a:endParaRPr lang="fa-IR" sz="4400" dirty="0" smtClean="0">
              <a:solidFill>
                <a:schemeClr val="bg1"/>
              </a:solidFill>
              <a:cs typeface="B Titr" pitchFamily="2" charset="-78"/>
            </a:endParaRPr>
          </a:p>
          <a:p>
            <a:pPr algn="r"/>
            <a:endParaRPr lang="fa-IR" sz="4400" dirty="0" smtClean="0">
              <a:solidFill>
                <a:schemeClr val="bg1"/>
              </a:solidFill>
              <a:cs typeface="B Titr" pitchFamily="2" charset="-78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13449300" y="26974800"/>
            <a:ext cx="10553700" cy="7010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endParaRPr lang="fa-IR" sz="4400" dirty="0" smtClean="0">
              <a:solidFill>
                <a:schemeClr val="bg1"/>
              </a:solidFill>
              <a:cs typeface="B Titr" pitchFamily="2" charset="-78"/>
            </a:endParaRPr>
          </a:p>
          <a:p>
            <a:pPr algn="r" rtl="1"/>
            <a:endParaRPr lang="fa-IR" sz="4400" dirty="0" smtClean="0">
              <a:solidFill>
                <a:schemeClr val="bg1"/>
              </a:solidFill>
              <a:cs typeface="B Titr" pitchFamily="2" charset="-78"/>
            </a:endParaRPr>
          </a:p>
          <a:p>
            <a:pPr algn="r" rtl="1"/>
            <a:endParaRPr lang="fa-IR" sz="4400" dirty="0" smtClean="0">
              <a:solidFill>
                <a:schemeClr val="bg1"/>
              </a:solidFill>
              <a:cs typeface="B Titr" pitchFamily="2" charset="-78"/>
            </a:endParaRPr>
          </a:p>
          <a:p>
            <a:pPr algn="r" rtl="1"/>
            <a:endParaRPr lang="fa-IR" sz="4400" dirty="0" smtClean="0">
              <a:solidFill>
                <a:schemeClr val="bg1"/>
              </a:solidFill>
              <a:cs typeface="B Titr" pitchFamily="2" charset="-78"/>
            </a:endParaRPr>
          </a:p>
          <a:p>
            <a:pPr algn="r" rtl="1"/>
            <a:endParaRPr lang="fa-IR" sz="4400" dirty="0" smtClean="0">
              <a:solidFill>
                <a:schemeClr val="bg1"/>
              </a:solidFill>
              <a:cs typeface="B Titr" pitchFamily="2" charset="-78"/>
            </a:endParaRPr>
          </a:p>
          <a:p>
            <a:pPr algn="r" rtl="1"/>
            <a:endParaRPr lang="fa-IR" sz="4400" dirty="0" smtClean="0">
              <a:solidFill>
                <a:schemeClr val="bg1"/>
              </a:solidFill>
              <a:cs typeface="B Titr" pitchFamily="2" charset="-78"/>
            </a:endParaRPr>
          </a:p>
          <a:p>
            <a:pPr algn="r" rtl="1"/>
            <a:r>
              <a:rPr lang="en-US" sz="4400" b="1" dirty="0" smtClean="0">
                <a:solidFill>
                  <a:schemeClr val="bg1"/>
                </a:solidFill>
                <a:cs typeface="B Titr" pitchFamily="2" charset="-78"/>
              </a:rPr>
              <a:t>Material </a:t>
            </a:r>
            <a:r>
              <a:rPr lang="en-US" sz="4400" b="1" dirty="0" smtClean="0">
                <a:solidFill>
                  <a:schemeClr val="bg1"/>
                </a:solidFill>
                <a:cs typeface="B Titr" pitchFamily="2" charset="-78"/>
              </a:rPr>
              <a:t>&amp; </a:t>
            </a:r>
            <a:r>
              <a:rPr lang="en-US" sz="4400" b="1" dirty="0" smtClean="0">
                <a:solidFill>
                  <a:schemeClr val="bg1"/>
                </a:solidFill>
                <a:cs typeface="B Titr" pitchFamily="2" charset="-78"/>
              </a:rPr>
              <a:t>Methods</a:t>
            </a:r>
            <a:endParaRPr lang="fa-IR" sz="4400" dirty="0" smtClean="0">
              <a:solidFill>
                <a:schemeClr val="bg1"/>
              </a:solidFill>
              <a:cs typeface="B Titr" pitchFamily="2" charset="-78"/>
            </a:endParaRPr>
          </a:p>
          <a:p>
            <a:pPr algn="r" rtl="1"/>
            <a:endParaRPr lang="fa-IR" sz="4400" dirty="0" smtClean="0">
              <a:solidFill>
                <a:schemeClr val="bg1"/>
              </a:solidFill>
              <a:cs typeface="B Titr" pitchFamily="2" charset="-78"/>
            </a:endParaRPr>
          </a:p>
          <a:p>
            <a:pPr algn="r" rtl="1"/>
            <a:endParaRPr lang="fa-IR" sz="4400" dirty="0" smtClean="0">
              <a:solidFill>
                <a:schemeClr val="bg1"/>
              </a:solidFill>
              <a:cs typeface="B Titr" pitchFamily="2" charset="-78"/>
            </a:endParaRPr>
          </a:p>
          <a:p>
            <a:r>
              <a:rPr lang="en-US" sz="4400" dirty="0" smtClean="0">
                <a:solidFill>
                  <a:schemeClr val="bg1"/>
                </a:solidFill>
                <a:cs typeface="B Titr" pitchFamily="2" charset="-78"/>
              </a:rPr>
              <a:t>B </a:t>
            </a:r>
            <a:r>
              <a:rPr lang="en-US" sz="4400" dirty="0" err="1" smtClean="0">
                <a:solidFill>
                  <a:schemeClr val="bg1"/>
                </a:solidFill>
                <a:cs typeface="B Titr" pitchFamily="2" charset="-78"/>
              </a:rPr>
              <a:t>Nazanin</a:t>
            </a:r>
            <a:r>
              <a:rPr lang="en-US" sz="4400" dirty="0" smtClean="0">
                <a:solidFill>
                  <a:schemeClr val="bg1"/>
                </a:solidFill>
                <a:cs typeface="B Titr" pitchFamily="2" charset="-78"/>
              </a:rPr>
              <a:t> 32 (Farsi)</a:t>
            </a:r>
            <a:endParaRPr lang="fa-IR" sz="4400" dirty="0" smtClean="0">
              <a:solidFill>
                <a:schemeClr val="bg1"/>
              </a:solidFill>
              <a:cs typeface="B Titr" pitchFamily="2" charset="-78"/>
            </a:endParaRPr>
          </a:p>
          <a:p>
            <a:r>
              <a:rPr lang="en-US" sz="4400" dirty="0" smtClean="0">
                <a:solidFill>
                  <a:schemeClr val="bg1"/>
                </a:solidFill>
                <a:cs typeface="B Titr" pitchFamily="2" charset="-78"/>
              </a:rPr>
              <a:t>Tahoma 32(English)</a:t>
            </a:r>
            <a:endParaRPr lang="fa-IR" sz="4400" dirty="0" smtClean="0">
              <a:solidFill>
                <a:schemeClr val="bg1"/>
              </a:solidFill>
              <a:cs typeface="B Titr" pitchFamily="2" charset="-78"/>
            </a:endParaRPr>
          </a:p>
          <a:p>
            <a:pPr algn="r" rtl="1"/>
            <a:endParaRPr lang="fa-IR" sz="4400" dirty="0" smtClean="0">
              <a:solidFill>
                <a:schemeClr val="bg1"/>
              </a:solidFill>
              <a:cs typeface="B Titr" pitchFamily="2" charset="-78"/>
            </a:endParaRPr>
          </a:p>
          <a:p>
            <a:pPr algn="r" rtl="1"/>
            <a:endParaRPr lang="fa-IR" sz="4400" dirty="0" smtClean="0">
              <a:solidFill>
                <a:schemeClr val="bg1"/>
              </a:solidFill>
              <a:cs typeface="B Titr" pitchFamily="2" charset="-78"/>
            </a:endParaRPr>
          </a:p>
          <a:p>
            <a:pPr algn="r" rtl="1"/>
            <a:endParaRPr lang="fa-IR" sz="4400" dirty="0" smtClean="0">
              <a:solidFill>
                <a:schemeClr val="bg1"/>
              </a:solidFill>
              <a:cs typeface="B Titr" pitchFamily="2" charset="-78"/>
            </a:endParaRPr>
          </a:p>
          <a:p>
            <a:pPr algn="r" rtl="1"/>
            <a:endParaRPr lang="fa-IR" sz="4400" dirty="0" smtClean="0">
              <a:solidFill>
                <a:schemeClr val="bg1"/>
              </a:solidFill>
              <a:cs typeface="B Titr" pitchFamily="2" charset="-78"/>
            </a:endParaRPr>
          </a:p>
          <a:p>
            <a:pPr algn="r" rtl="1"/>
            <a:endParaRPr lang="fa-IR" sz="4400" dirty="0" smtClean="0">
              <a:solidFill>
                <a:schemeClr val="bg1"/>
              </a:solidFill>
              <a:cs typeface="B Titr" pitchFamily="2" charset="-78"/>
            </a:endParaRPr>
          </a:p>
          <a:p>
            <a:pPr algn="r" rtl="1"/>
            <a:endParaRPr lang="fa-IR" sz="4400" dirty="0" smtClean="0">
              <a:solidFill>
                <a:schemeClr val="bg1"/>
              </a:solidFill>
              <a:cs typeface="B Titr" pitchFamily="2" charset="-78"/>
            </a:endParaRPr>
          </a:p>
          <a:p>
            <a:pPr algn="r" rtl="1"/>
            <a:endParaRPr lang="fa-IR" sz="4400" dirty="0" smtClean="0">
              <a:solidFill>
                <a:schemeClr val="bg1"/>
              </a:solidFill>
              <a:cs typeface="B Titr" pitchFamily="2" charset="-78"/>
            </a:endParaRPr>
          </a:p>
          <a:p>
            <a:pPr algn="r" rtl="1"/>
            <a:endParaRPr lang="fa-IR" sz="4400" dirty="0" smtClean="0">
              <a:solidFill>
                <a:schemeClr val="bg1"/>
              </a:solidFill>
              <a:cs typeface="B Titr" pitchFamily="2" charset="-78"/>
            </a:endParaRPr>
          </a:p>
          <a:p>
            <a:pPr algn="r" rtl="1"/>
            <a:endParaRPr lang="fa-IR" sz="4400" dirty="0" smtClean="0">
              <a:solidFill>
                <a:schemeClr val="bg1"/>
              </a:solidFill>
              <a:cs typeface="B Titr" pitchFamily="2" charset="-78"/>
            </a:endParaRPr>
          </a:p>
          <a:p>
            <a:pPr algn="r" rtl="1"/>
            <a:endParaRPr lang="en-US" sz="4400" dirty="0">
              <a:solidFill>
                <a:schemeClr val="bg1"/>
              </a:solidFill>
              <a:cs typeface="B Titr" pitchFamily="2" charset="-78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952500" y="11544300"/>
            <a:ext cx="10553700" cy="75819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r" rtl="1"/>
            <a:r>
              <a:rPr lang="en-US" sz="4400" b="1" dirty="0" smtClean="0">
                <a:solidFill>
                  <a:schemeClr val="bg1"/>
                </a:solidFill>
                <a:cs typeface="B Titr" pitchFamily="2" charset="-78"/>
              </a:rPr>
              <a:t>Results</a:t>
            </a:r>
            <a:endParaRPr lang="en-US" sz="3600" dirty="0" smtClean="0">
              <a:solidFill>
                <a:schemeClr val="bg1"/>
              </a:solidFill>
              <a:cs typeface="B Titr" pitchFamily="2" charset="-78"/>
            </a:endParaRPr>
          </a:p>
          <a:p>
            <a:pPr algn="ctr"/>
            <a:endParaRPr lang="fa-IR" dirty="0" smtClean="0"/>
          </a:p>
          <a:p>
            <a:r>
              <a:rPr lang="en-US" sz="3600" dirty="0" smtClean="0">
                <a:solidFill>
                  <a:schemeClr val="bg1"/>
                </a:solidFill>
                <a:cs typeface="B Titr" pitchFamily="2" charset="-78"/>
              </a:rPr>
              <a:t>B </a:t>
            </a:r>
            <a:r>
              <a:rPr lang="en-US" sz="3600" dirty="0" err="1" smtClean="0">
                <a:solidFill>
                  <a:schemeClr val="bg1"/>
                </a:solidFill>
                <a:cs typeface="B Titr" pitchFamily="2" charset="-78"/>
              </a:rPr>
              <a:t>Nazanin</a:t>
            </a:r>
            <a:r>
              <a:rPr lang="en-US" sz="3600" dirty="0" smtClean="0">
                <a:solidFill>
                  <a:schemeClr val="bg1"/>
                </a:solidFill>
                <a:cs typeface="B Titr" pitchFamily="2" charset="-78"/>
              </a:rPr>
              <a:t> 32 (Farsi)</a:t>
            </a:r>
            <a:endParaRPr lang="fa-IR" sz="3600" dirty="0" smtClean="0">
              <a:solidFill>
                <a:schemeClr val="bg1"/>
              </a:solidFill>
              <a:cs typeface="B Titr" pitchFamily="2" charset="-78"/>
            </a:endParaRPr>
          </a:p>
          <a:p>
            <a:r>
              <a:rPr lang="en-US" sz="3600" dirty="0" smtClean="0">
                <a:solidFill>
                  <a:schemeClr val="bg1"/>
                </a:solidFill>
                <a:cs typeface="B Titr" pitchFamily="2" charset="-78"/>
              </a:rPr>
              <a:t>Tahoma 32(English)</a:t>
            </a:r>
            <a:endParaRPr lang="fa-IR" sz="3600" dirty="0" smtClean="0">
              <a:solidFill>
                <a:schemeClr val="bg1"/>
              </a:solidFill>
              <a:cs typeface="B Titr" pitchFamily="2" charset="-78"/>
            </a:endParaRPr>
          </a:p>
          <a:p>
            <a:pPr algn="ctr"/>
            <a:endParaRPr lang="fa-IR" dirty="0" smtClean="0"/>
          </a:p>
          <a:p>
            <a:pPr algn="ctr"/>
            <a:endParaRPr lang="fa-IR" dirty="0" smtClean="0"/>
          </a:p>
          <a:p>
            <a:pPr algn="ctr"/>
            <a:endParaRPr lang="fa-IR" dirty="0" smtClean="0"/>
          </a:p>
          <a:p>
            <a:pPr algn="ctr"/>
            <a:endParaRPr lang="fa-IR" dirty="0" smtClean="0"/>
          </a:p>
          <a:p>
            <a:pPr algn="ctr"/>
            <a:endParaRPr lang="en-US" dirty="0"/>
          </a:p>
        </p:txBody>
      </p:sp>
      <p:sp>
        <p:nvSpPr>
          <p:cNvPr id="40" name="Rounded Rectangle 39"/>
          <p:cNvSpPr/>
          <p:nvPr/>
        </p:nvSpPr>
        <p:spPr>
          <a:xfrm>
            <a:off x="914400" y="19621500"/>
            <a:ext cx="10553700" cy="68961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en-US" sz="4400" b="1" dirty="0" smtClean="0">
                <a:solidFill>
                  <a:schemeClr val="bg1"/>
                </a:solidFill>
                <a:cs typeface="B Titr" pitchFamily="2" charset="-78"/>
              </a:rPr>
              <a:t>Conclusion</a:t>
            </a:r>
            <a:endParaRPr lang="fa-IR" sz="4000" dirty="0" smtClean="0">
              <a:solidFill>
                <a:schemeClr val="bg1"/>
              </a:solidFill>
              <a:cs typeface="B Titr" pitchFamily="2" charset="-78"/>
            </a:endParaRPr>
          </a:p>
          <a:p>
            <a:pPr algn="r"/>
            <a:endParaRPr lang="fa-IR" sz="4000" dirty="0" smtClean="0">
              <a:solidFill>
                <a:schemeClr val="bg1"/>
              </a:solidFill>
              <a:cs typeface="B Titr" pitchFamily="2" charset="-78"/>
            </a:endParaRPr>
          </a:p>
          <a:p>
            <a:pPr algn="r"/>
            <a:endParaRPr lang="fa-IR" sz="4000" dirty="0" smtClean="0">
              <a:solidFill>
                <a:schemeClr val="bg1"/>
              </a:solidFill>
              <a:cs typeface="B Titr" pitchFamily="2" charset="-78"/>
            </a:endParaRPr>
          </a:p>
          <a:p>
            <a:pPr algn="r"/>
            <a:endParaRPr lang="fa-IR" sz="4000" dirty="0" smtClean="0">
              <a:solidFill>
                <a:schemeClr val="bg1"/>
              </a:solidFill>
              <a:cs typeface="B Titr" pitchFamily="2" charset="-78"/>
            </a:endParaRPr>
          </a:p>
          <a:p>
            <a:r>
              <a:rPr lang="en-US" sz="4000" dirty="0" smtClean="0">
                <a:solidFill>
                  <a:schemeClr val="bg1"/>
                </a:solidFill>
                <a:cs typeface="B Titr" pitchFamily="2" charset="-78"/>
              </a:rPr>
              <a:t>B </a:t>
            </a:r>
            <a:r>
              <a:rPr lang="en-US" sz="4000" dirty="0" err="1" smtClean="0">
                <a:solidFill>
                  <a:schemeClr val="bg1"/>
                </a:solidFill>
                <a:cs typeface="B Titr" pitchFamily="2" charset="-78"/>
              </a:rPr>
              <a:t>Nazanin</a:t>
            </a:r>
            <a:r>
              <a:rPr lang="en-US" sz="4000" dirty="0" smtClean="0">
                <a:solidFill>
                  <a:schemeClr val="bg1"/>
                </a:solidFill>
                <a:cs typeface="B Titr" pitchFamily="2" charset="-78"/>
              </a:rPr>
              <a:t> 32 (Farsi)</a:t>
            </a:r>
            <a:endParaRPr lang="fa-IR" sz="4000" dirty="0" smtClean="0">
              <a:solidFill>
                <a:schemeClr val="bg1"/>
              </a:solidFill>
              <a:cs typeface="B Titr" pitchFamily="2" charset="-78"/>
            </a:endParaRPr>
          </a:p>
          <a:p>
            <a:r>
              <a:rPr lang="en-US" sz="4000" dirty="0" smtClean="0">
                <a:solidFill>
                  <a:schemeClr val="bg1"/>
                </a:solidFill>
                <a:cs typeface="B Titr" pitchFamily="2" charset="-78"/>
              </a:rPr>
              <a:t>Tahoma 32(English)</a:t>
            </a:r>
            <a:endParaRPr lang="fa-IR" sz="4000" dirty="0" smtClean="0">
              <a:solidFill>
                <a:schemeClr val="bg1"/>
              </a:solidFill>
              <a:cs typeface="B Titr" pitchFamily="2" charset="-78"/>
            </a:endParaRPr>
          </a:p>
          <a:p>
            <a:pPr algn="r"/>
            <a:endParaRPr lang="fa-IR" sz="4000" dirty="0" smtClean="0">
              <a:solidFill>
                <a:schemeClr val="bg1"/>
              </a:solidFill>
              <a:cs typeface="B Titr" pitchFamily="2" charset="-78"/>
            </a:endParaRPr>
          </a:p>
          <a:p>
            <a:pPr algn="r"/>
            <a:endParaRPr lang="fa-IR" sz="4000" dirty="0" smtClean="0">
              <a:solidFill>
                <a:schemeClr val="bg1"/>
              </a:solidFill>
              <a:cs typeface="B Titr" pitchFamily="2" charset="-78"/>
            </a:endParaRPr>
          </a:p>
          <a:p>
            <a:pPr algn="r"/>
            <a:endParaRPr lang="fa-IR" sz="4000" dirty="0" smtClean="0">
              <a:solidFill>
                <a:schemeClr val="bg1"/>
              </a:solidFill>
              <a:cs typeface="B Titr" pitchFamily="2" charset="-78"/>
            </a:endParaRPr>
          </a:p>
          <a:p>
            <a:pPr algn="r"/>
            <a:endParaRPr lang="fa-IR" sz="4000" dirty="0" smtClean="0">
              <a:solidFill>
                <a:schemeClr val="bg1"/>
              </a:solidFill>
              <a:cs typeface="B Titr" pitchFamily="2" charset="-78"/>
            </a:endParaRPr>
          </a:p>
          <a:p>
            <a:pPr algn="r"/>
            <a:endParaRPr lang="en-US" sz="4000" dirty="0"/>
          </a:p>
        </p:txBody>
      </p:sp>
      <p:sp>
        <p:nvSpPr>
          <p:cNvPr id="41" name="Rounded Rectangle 40"/>
          <p:cNvSpPr/>
          <p:nvPr/>
        </p:nvSpPr>
        <p:spPr>
          <a:xfrm>
            <a:off x="990600" y="27127200"/>
            <a:ext cx="10553700" cy="7010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en-US" sz="4400" b="1" dirty="0" smtClean="0">
                <a:solidFill>
                  <a:schemeClr val="bg1"/>
                </a:solidFill>
                <a:cs typeface="B Titr" pitchFamily="2" charset="-78"/>
              </a:rPr>
              <a:t>References</a:t>
            </a:r>
          </a:p>
          <a:p>
            <a:pPr algn="l" rtl="1"/>
            <a:r>
              <a:rPr lang="en-US" sz="4400" dirty="0" smtClean="0">
                <a:solidFill>
                  <a:schemeClr val="bg1"/>
                </a:solidFill>
                <a:cs typeface="B Titr" pitchFamily="2" charset="-78"/>
              </a:rPr>
              <a:t>At least 5 reference should be included</a:t>
            </a:r>
            <a:endParaRPr lang="fa-IR" sz="4000" dirty="0" smtClean="0">
              <a:solidFill>
                <a:schemeClr val="bg1"/>
              </a:solidFill>
              <a:cs typeface="B Titr" pitchFamily="2" charset="-78"/>
            </a:endParaRPr>
          </a:p>
          <a:p>
            <a:pPr algn="r"/>
            <a:endParaRPr lang="fa-IR" sz="4800" dirty="0" smtClean="0">
              <a:solidFill>
                <a:schemeClr val="bg1"/>
              </a:solidFill>
              <a:cs typeface="B Titr" pitchFamily="2" charset="-78"/>
            </a:endParaRPr>
          </a:p>
          <a:p>
            <a:pPr algn="r"/>
            <a:endParaRPr lang="fa-IR" sz="3200" dirty="0" smtClean="0">
              <a:solidFill>
                <a:schemeClr val="bg1"/>
              </a:solidFill>
              <a:cs typeface="B Titr" pitchFamily="2" charset="-78"/>
            </a:endParaRPr>
          </a:p>
          <a:p>
            <a:pPr algn="r"/>
            <a:endParaRPr lang="fa-IR" sz="4800" dirty="0" smtClean="0">
              <a:solidFill>
                <a:schemeClr val="bg1"/>
              </a:solidFill>
              <a:cs typeface="B Titr" pitchFamily="2" charset="-78"/>
            </a:endParaRPr>
          </a:p>
          <a:p>
            <a:pPr algn="r"/>
            <a:endParaRPr lang="fa-IR" sz="4800" dirty="0" smtClean="0">
              <a:solidFill>
                <a:schemeClr val="bg1"/>
              </a:solidFill>
              <a:cs typeface="B Titr" pitchFamily="2" charset="-78"/>
            </a:endParaRPr>
          </a:p>
          <a:p>
            <a:pPr algn="r"/>
            <a:endParaRPr lang="fa-IR" sz="4800" dirty="0" smtClean="0">
              <a:solidFill>
                <a:schemeClr val="bg1"/>
              </a:solidFill>
              <a:cs typeface="B Titr" pitchFamily="2" charset="-78"/>
            </a:endParaRPr>
          </a:p>
          <a:p>
            <a:pPr algn="r"/>
            <a:endParaRPr lang="fa-IR" sz="4800" dirty="0" smtClean="0">
              <a:solidFill>
                <a:schemeClr val="bg1"/>
              </a:solidFill>
              <a:cs typeface="B Titr" pitchFamily="2" charset="-78"/>
            </a:endParaRPr>
          </a:p>
          <a:p>
            <a:pPr algn="r"/>
            <a:endParaRPr lang="en-US" sz="4800" dirty="0"/>
          </a:p>
        </p:txBody>
      </p:sp>
      <p:pic>
        <p:nvPicPr>
          <p:cNvPr id="2" name="Picture 2" descr="C:\Users\Administrator\Desktop\logo-congress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14431" y="531019"/>
            <a:ext cx="10477500" cy="1485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1533</TotalTime>
  <Words>87</Words>
  <Application>Microsoft Office PowerPoint</Application>
  <PresentationFormat>Custom</PresentationFormat>
  <Paragraphs>67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MegaPrint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70x100 cm vertical poster template</dc:title>
  <dc:creator>Ethan Shulda</dc:creator>
  <dc:description>©MegaPrint Inc. 2009</dc:description>
  <cp:lastModifiedBy>MRT</cp:lastModifiedBy>
  <cp:revision>134</cp:revision>
  <dcterms:created xsi:type="dcterms:W3CDTF">2008-12-04T00:20:37Z</dcterms:created>
  <dcterms:modified xsi:type="dcterms:W3CDTF">2015-05-10T04:23:54Z</dcterms:modified>
</cp:coreProperties>
</file>